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10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Picture 8" descr="prezentacio_2020_beliv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64653" cy="6885382"/>
          </a:xfrm>
          <a:prstGeom prst="rect">
            <a:avLst/>
          </a:prstGeom>
        </p:spPr>
      </p:pic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539750" y="1628775"/>
            <a:ext cx="7920682" cy="3960813"/>
          </a:xfrm>
        </p:spPr>
        <p:txBody>
          <a:bodyPr/>
          <a:lstStyle>
            <a:lvl1pPr marL="0" indent="0">
              <a:buNone/>
              <a:defRPr lang="hu-HU" sz="1800" b="1" kern="12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hu-HU" sz="1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251520" y="157200"/>
            <a:ext cx="8712968" cy="926976"/>
          </a:xfrm>
        </p:spPr>
        <p:txBody>
          <a:bodyPr anchor="t">
            <a:normAutofit/>
          </a:bodyPr>
          <a:lstStyle>
            <a:lvl1pPr algn="l">
              <a:defRPr lang="hu-HU" sz="2800" b="1" kern="1200" cap="all" baseline="0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dirty="0"/>
              <a:t>SLIDE HEADING</a:t>
            </a:r>
          </a:p>
        </p:txBody>
      </p:sp>
      <p:pic>
        <p:nvPicPr>
          <p:cNvPr id="16" name="Picture 3" descr="D:\FORR-ÁSZ\Honlap\Feltöltendő sablonok\Széchenyi 2020 sablonok\infoblokk_kedv_final_en_CMYK_ESZA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39562"/>
            <a:ext cx="2729681" cy="101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9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 txBox="1">
            <a:spLocks/>
          </p:cNvSpPr>
          <p:nvPr userDrawn="1"/>
        </p:nvSpPr>
        <p:spPr bwMode="auto">
          <a:xfrm>
            <a:off x="816844" y="3212976"/>
            <a:ext cx="7560766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5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„</a:t>
            </a:r>
            <a:r>
              <a:rPr lang="en-GB" sz="15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described work was carried out as part of the TÁMOP-4.2.2.A-11/1/KONV-2012-0019 project in the framework of the New </a:t>
            </a:r>
            <a:r>
              <a:rPr lang="en-GB" sz="1500" kern="1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Széchenyi</a:t>
            </a:r>
            <a:r>
              <a:rPr lang="en-GB" sz="15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Plan. The realization of this project is supported by the European Union, co-financed by the European Social Fund.</a:t>
            </a:r>
            <a:r>
              <a:rPr lang="hu-HU" sz="15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”</a:t>
            </a:r>
            <a:endParaRPr lang="hu-HU" sz="1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ím 1"/>
          <p:cNvSpPr>
            <a:spLocks noGrp="1"/>
          </p:cNvSpPr>
          <p:nvPr>
            <p:ph type="title" hasCustomPrompt="1"/>
          </p:nvPr>
        </p:nvSpPr>
        <p:spPr>
          <a:xfrm>
            <a:off x="683568" y="1196752"/>
            <a:ext cx="4608512" cy="2016224"/>
          </a:xfrm>
        </p:spPr>
        <p:txBody>
          <a:bodyPr>
            <a:noAutofit/>
          </a:bodyPr>
          <a:lstStyle>
            <a:lvl1pPr algn="l">
              <a:defRPr lang="hu-HU" sz="4400" b="1" kern="1200" cap="all" baseline="0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smtClean="0"/>
              <a:t>THANK YOU FOR YOUR ATTENTION!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5909-193A-4ECE-888E-B3959E0EB55C}" type="datetimeFigureOut">
              <a:rPr lang="hu-HU" smtClean="0"/>
              <a:t>2014.11.17.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EBDD-1E44-43B7-989E-DD2303313E23}" type="slidenum">
              <a:rPr lang="hu-HU" smtClean="0"/>
              <a:t>‹#›</a:t>
            </a:fld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88" y="116633"/>
            <a:ext cx="72233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869953"/>
            <a:ext cx="6400800" cy="17526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043608" y="1412776"/>
            <a:ext cx="4536504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PREZENTÁCIÓ</a:t>
            </a:r>
            <a:b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CÍMSOR</a:t>
            </a:r>
            <a:endParaRPr lang="hu-HU" sz="4400" b="1" kern="1200" cap="all" baseline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64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4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94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683568" y="1196752"/>
            <a:ext cx="4419600" cy="201622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THANK YOU</a:t>
            </a:r>
            <a:r>
              <a:rPr lang="hu-HU" sz="4400" b="1" kern="1200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FOR YOUR ATTENTION</a:t>
            </a:r>
            <a:r>
              <a:rPr lang="hu-HU" sz="4400" b="1" kern="1200" cap="all" baseline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!</a:t>
            </a:r>
            <a:endParaRPr lang="hu-HU" sz="4400" b="1" kern="1200" cap="all" baseline="0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505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</Words>
  <Application>Microsoft Office PowerPoint</Application>
  <PresentationFormat>Diavetítés a képernyőre (4:3 oldalarány)</PresentationFormat>
  <Paragraphs>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Vostro</dc:creator>
  <cp:lastModifiedBy>Vostro</cp:lastModifiedBy>
  <cp:revision>13</cp:revision>
  <dcterms:created xsi:type="dcterms:W3CDTF">2014-08-04T11:11:03Z</dcterms:created>
  <dcterms:modified xsi:type="dcterms:W3CDTF">2014-11-17T08:16:56Z</dcterms:modified>
</cp:coreProperties>
</file>